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6" r:id="rId4"/>
    <p:sldId id="281" r:id="rId5"/>
    <p:sldId id="25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9" r:id="rId23"/>
    <p:sldId id="275" r:id="rId24"/>
    <p:sldId id="277" r:id="rId25"/>
    <p:sldId id="278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9796-C1B5-43CA-A508-C4340414C9D3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E-2CC3-4302-A607-6C83B5BF7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9796-C1B5-43CA-A508-C4340414C9D3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E-2CC3-4302-A607-6C83B5BF7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9796-C1B5-43CA-A508-C4340414C9D3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E-2CC3-4302-A607-6C83B5BF7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9796-C1B5-43CA-A508-C4340414C9D3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E-2CC3-4302-A607-6C83B5BF7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9796-C1B5-43CA-A508-C4340414C9D3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E-2CC3-4302-A607-6C83B5BF7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9796-C1B5-43CA-A508-C4340414C9D3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E-2CC3-4302-A607-6C83B5BF7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9796-C1B5-43CA-A508-C4340414C9D3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E-2CC3-4302-A607-6C83B5BF7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9796-C1B5-43CA-A508-C4340414C9D3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E-2CC3-4302-A607-6C83B5BF7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9796-C1B5-43CA-A508-C4340414C9D3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E-2CC3-4302-A607-6C83B5BF7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9796-C1B5-43CA-A508-C4340414C9D3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E-2CC3-4302-A607-6C83B5BF7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9796-C1B5-43CA-A508-C4340414C9D3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E-2CC3-4302-A607-6C83B5BF7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C9796-C1B5-43CA-A508-C4340414C9D3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B066E-2CC3-4302-A607-6C83B5BF7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Katori Jiriya\Report\Maps\Layout 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361" y="381000"/>
            <a:ext cx="8611043" cy="6096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00400" y="5943600"/>
            <a:ext cx="406310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1.3.1 Layout Map </a:t>
            </a:r>
            <a:r>
              <a:rPr lang="en-US" b="1" dirty="0" err="1" smtClean="0"/>
              <a:t>of</a:t>
            </a:r>
            <a:r>
              <a:rPr lang="en-US" b="1" dirty="0" smtClean="0"/>
              <a:t> </a:t>
            </a:r>
            <a:r>
              <a:rPr lang="en-US" b="1" dirty="0" err="1" smtClean="0"/>
              <a:t>Magnetic</a:t>
            </a:r>
            <a:r>
              <a:rPr lang="en-US" b="1" dirty="0" smtClean="0"/>
              <a:t> </a:t>
            </a:r>
            <a:r>
              <a:rPr lang="en-US" b="1" dirty="0" err="1" smtClean="0"/>
              <a:t>Survey</a:t>
            </a:r>
            <a:endParaRPr 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Katori Jiriya\Report\Maps\Upward continuation 150mt.jpg"/>
          <p:cNvPicPr>
            <a:picLocks noChangeAspect="1" noChangeArrowheads="1"/>
          </p:cNvPicPr>
          <p:nvPr/>
        </p:nvPicPr>
        <p:blipFill>
          <a:blip r:embed="rId2" cstate="print"/>
          <a:srcRect l="5900"/>
          <a:stretch>
            <a:fillRect/>
          </a:stretch>
        </p:blipFill>
        <p:spPr bwMode="auto">
          <a:xfrm>
            <a:off x="228600" y="152400"/>
            <a:ext cx="8610600" cy="64785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209800" y="6031468"/>
            <a:ext cx="4720651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2.3.1.6 </a:t>
            </a:r>
            <a:r>
              <a:rPr lang="en-US" b="1" dirty="0" err="1" smtClean="0"/>
              <a:t>Upward</a:t>
            </a:r>
            <a:r>
              <a:rPr lang="en-US" b="1" dirty="0" smtClean="0"/>
              <a:t> </a:t>
            </a:r>
            <a:r>
              <a:rPr lang="en-US" b="1" dirty="0" err="1" smtClean="0"/>
              <a:t>Continuation</a:t>
            </a:r>
            <a:r>
              <a:rPr lang="en-US" b="1" dirty="0" smtClean="0"/>
              <a:t> MA at 150mts</a:t>
            </a:r>
            <a:endParaRPr lang="en-US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Katori Jiriya\Report\Maps\Residual Map at  150mt.jpg"/>
          <p:cNvPicPr>
            <a:picLocks noChangeAspect="1" noChangeArrowheads="1"/>
          </p:cNvPicPr>
          <p:nvPr/>
        </p:nvPicPr>
        <p:blipFill>
          <a:blip r:embed="rId2" cstate="print"/>
          <a:srcRect l="6882"/>
          <a:stretch>
            <a:fillRect/>
          </a:stretch>
        </p:blipFill>
        <p:spPr bwMode="auto">
          <a:xfrm>
            <a:off x="228600" y="228599"/>
            <a:ext cx="8534400" cy="648753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585921" y="6183868"/>
            <a:ext cx="4415952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2.3.1.7 Residual Map of MA </a:t>
            </a:r>
            <a:r>
              <a:rPr lang="en-US" b="1" dirty="0" err="1" smtClean="0"/>
              <a:t>upto</a:t>
            </a:r>
            <a:r>
              <a:rPr lang="en-US" b="1" dirty="0" smtClean="0"/>
              <a:t> 150mts</a:t>
            </a:r>
            <a:endParaRPr lang="en-US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Katori Jiriya\Report\Maps\Upward continuation 200mt.jpg"/>
          <p:cNvPicPr>
            <a:picLocks noChangeAspect="1" noChangeArrowheads="1"/>
          </p:cNvPicPr>
          <p:nvPr/>
        </p:nvPicPr>
        <p:blipFill>
          <a:blip r:embed="rId2" cstate="print"/>
          <a:srcRect l="5901"/>
          <a:stretch>
            <a:fillRect/>
          </a:stretch>
        </p:blipFill>
        <p:spPr bwMode="auto">
          <a:xfrm>
            <a:off x="228600" y="152400"/>
            <a:ext cx="8708880" cy="65532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209800" y="6183868"/>
            <a:ext cx="4720651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2.3.1.8 Upward </a:t>
            </a:r>
            <a:r>
              <a:rPr lang="en-US" b="1" dirty="0" err="1" smtClean="0"/>
              <a:t>Continuation</a:t>
            </a:r>
            <a:r>
              <a:rPr lang="en-US" b="1" dirty="0" smtClean="0"/>
              <a:t>  MA at 200mts</a:t>
            </a:r>
            <a:endParaRPr lang="en-US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Katori Jiriya\Report\Maps\Residual Map at  200mt.jpg"/>
          <p:cNvPicPr>
            <a:picLocks noChangeAspect="1" noChangeArrowheads="1"/>
          </p:cNvPicPr>
          <p:nvPr/>
        </p:nvPicPr>
        <p:blipFill>
          <a:blip r:embed="rId2" cstate="print"/>
          <a:srcRect l="5901"/>
          <a:stretch>
            <a:fillRect/>
          </a:stretch>
        </p:blipFill>
        <p:spPr bwMode="auto">
          <a:xfrm>
            <a:off x="228600" y="152400"/>
            <a:ext cx="8708442" cy="65532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585921" y="6183868"/>
            <a:ext cx="4415952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2.3.1.9 Residual Map of MA </a:t>
            </a:r>
            <a:r>
              <a:rPr lang="en-US" b="1" dirty="0" err="1" smtClean="0"/>
              <a:t>upto</a:t>
            </a:r>
            <a:r>
              <a:rPr lang="en-US" b="1" dirty="0" smtClean="0"/>
              <a:t> 200mts</a:t>
            </a:r>
            <a:endParaRPr lang="en-US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Katori Jiriya\Report\Maps\Upward continuation 300mt.jpg"/>
          <p:cNvPicPr>
            <a:picLocks noChangeAspect="1" noChangeArrowheads="1"/>
          </p:cNvPicPr>
          <p:nvPr/>
        </p:nvPicPr>
        <p:blipFill>
          <a:blip r:embed="rId2" cstate="print"/>
          <a:srcRect l="5900"/>
          <a:stretch>
            <a:fillRect/>
          </a:stretch>
        </p:blipFill>
        <p:spPr bwMode="auto">
          <a:xfrm>
            <a:off x="304800" y="228600"/>
            <a:ext cx="8608598" cy="6477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209800" y="6183868"/>
            <a:ext cx="4784771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2.3.1.10 Upward </a:t>
            </a:r>
            <a:r>
              <a:rPr lang="en-US" b="1" dirty="0" err="1" smtClean="0"/>
              <a:t>Continuation</a:t>
            </a:r>
            <a:r>
              <a:rPr lang="en-US" b="1" dirty="0" smtClean="0"/>
              <a:t> MA at 300mts</a:t>
            </a:r>
            <a:endParaRPr lang="en-US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Katori Jiriya\Report\Maps\Residual Map at  300mt.jpg"/>
          <p:cNvPicPr>
            <a:picLocks noChangeAspect="1" noChangeArrowheads="1"/>
          </p:cNvPicPr>
          <p:nvPr/>
        </p:nvPicPr>
        <p:blipFill>
          <a:blip r:embed="rId2" cstate="print"/>
          <a:srcRect l="5899"/>
          <a:stretch>
            <a:fillRect/>
          </a:stretch>
        </p:blipFill>
        <p:spPr bwMode="auto">
          <a:xfrm>
            <a:off x="228600" y="152400"/>
            <a:ext cx="8610496" cy="6477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585921" y="6183868"/>
            <a:ext cx="4585871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2.3.1.11  Residual Map of MA </a:t>
            </a:r>
            <a:r>
              <a:rPr lang="en-US" b="1" dirty="0" err="1" smtClean="0"/>
              <a:t>upto</a:t>
            </a:r>
            <a:r>
              <a:rPr lang="en-US" b="1" dirty="0" smtClean="0"/>
              <a:t> 300mts</a:t>
            </a:r>
            <a:endParaRPr lang="en-US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Katori Jiriya\Report\Maps\Hx of Magnetic.jpg"/>
          <p:cNvPicPr>
            <a:picLocks noChangeAspect="1" noChangeArrowheads="1"/>
          </p:cNvPicPr>
          <p:nvPr/>
        </p:nvPicPr>
        <p:blipFill>
          <a:blip r:embed="rId2" cstate="print"/>
          <a:srcRect l="5901"/>
          <a:stretch>
            <a:fillRect/>
          </a:stretch>
        </p:blipFill>
        <p:spPr bwMode="auto">
          <a:xfrm>
            <a:off x="304800" y="228600"/>
            <a:ext cx="8506359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286000" y="6183868"/>
            <a:ext cx="4891147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2.3.1.12 Horizontal Derivative  </a:t>
            </a:r>
            <a:r>
              <a:rPr lang="en-US" b="1" dirty="0" err="1" smtClean="0"/>
              <a:t>Hx</a:t>
            </a:r>
            <a:r>
              <a:rPr lang="en-US" b="1" dirty="0" smtClean="0"/>
              <a:t> Map of MA </a:t>
            </a:r>
            <a:endParaRPr lang="en-US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Katori Jiriya\Report\Maps\Hy of Magnetic.jpg"/>
          <p:cNvPicPr>
            <a:picLocks noChangeAspect="1" noChangeArrowheads="1"/>
          </p:cNvPicPr>
          <p:nvPr/>
        </p:nvPicPr>
        <p:blipFill>
          <a:blip r:embed="rId2" cstate="print"/>
          <a:srcRect l="5898"/>
          <a:stretch>
            <a:fillRect/>
          </a:stretch>
        </p:blipFill>
        <p:spPr bwMode="auto">
          <a:xfrm>
            <a:off x="304799" y="228600"/>
            <a:ext cx="8509641" cy="6400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286000" y="6183868"/>
            <a:ext cx="4891147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2.3.1.13 Horizontal Derivative  </a:t>
            </a:r>
            <a:r>
              <a:rPr lang="en-US" b="1" dirty="0" err="1" smtClean="0"/>
              <a:t>Hy</a:t>
            </a:r>
            <a:r>
              <a:rPr lang="en-US" b="1" dirty="0" smtClean="0"/>
              <a:t> Map of MA </a:t>
            </a:r>
            <a:endParaRPr lang="en-US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Katori Jiriya\Report\Maps\Hz of Magnetic.jpg"/>
          <p:cNvPicPr>
            <a:picLocks noChangeAspect="1" noChangeArrowheads="1"/>
          </p:cNvPicPr>
          <p:nvPr/>
        </p:nvPicPr>
        <p:blipFill>
          <a:blip r:embed="rId2" cstate="print"/>
          <a:srcRect l="6916"/>
          <a:stretch>
            <a:fillRect/>
          </a:stretch>
        </p:blipFill>
        <p:spPr bwMode="auto">
          <a:xfrm>
            <a:off x="304800" y="228600"/>
            <a:ext cx="8534400" cy="65223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472531" y="6183868"/>
            <a:ext cx="4322017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2.3.1.14 Vertical Derivative  Map of MA </a:t>
            </a:r>
            <a:endParaRPr lang="en-US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Katori Jiriya\Report\Maps\Analitical Signal analysis.jpg"/>
          <p:cNvPicPr>
            <a:picLocks noChangeAspect="1" noChangeArrowheads="1"/>
          </p:cNvPicPr>
          <p:nvPr/>
        </p:nvPicPr>
        <p:blipFill>
          <a:blip r:embed="rId2" cstate="print"/>
          <a:srcRect l="5898"/>
          <a:stretch>
            <a:fillRect/>
          </a:stretch>
        </p:blipFill>
        <p:spPr bwMode="auto">
          <a:xfrm>
            <a:off x="228600" y="228600"/>
            <a:ext cx="8610600" cy="64767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511258" y="6172200"/>
            <a:ext cx="4422942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2.3.1.15 </a:t>
            </a:r>
            <a:r>
              <a:rPr lang="en-IN" b="1" dirty="0" smtClean="0"/>
              <a:t>Analytical Signal Analysis </a:t>
            </a:r>
            <a:r>
              <a:rPr lang="en-US" b="1" dirty="0" smtClean="0"/>
              <a:t>of MA 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F:\Katori Jiriya\Report\Maps\Layout Map on Google Earth.jpg"/>
          <p:cNvPicPr>
            <a:picLocks noChangeAspect="1" noChangeArrowheads="1"/>
          </p:cNvPicPr>
          <p:nvPr/>
        </p:nvPicPr>
        <p:blipFill>
          <a:blip r:embed="rId2" cstate="print"/>
          <a:srcRect l="4783" r="4334"/>
          <a:stretch>
            <a:fillRect/>
          </a:stretch>
        </p:blipFill>
        <p:spPr bwMode="auto">
          <a:xfrm>
            <a:off x="304800" y="152400"/>
            <a:ext cx="8315068" cy="6477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819400" y="6096000"/>
            <a:ext cx="407553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2.1.1 Location Map </a:t>
            </a:r>
            <a:r>
              <a:rPr lang="en-US" b="1" dirty="0" err="1" smtClean="0"/>
              <a:t>of</a:t>
            </a:r>
            <a:r>
              <a:rPr lang="en-US" b="1" dirty="0" smtClean="0"/>
              <a:t> </a:t>
            </a:r>
            <a:r>
              <a:rPr lang="en-US" b="1" dirty="0" err="1" smtClean="0"/>
              <a:t>the</a:t>
            </a:r>
            <a:r>
              <a:rPr lang="en-US" b="1" dirty="0" smtClean="0"/>
              <a:t> </a:t>
            </a:r>
            <a:r>
              <a:rPr lang="en-US" b="1" dirty="0" err="1" smtClean="0"/>
              <a:t>Area</a:t>
            </a:r>
            <a:r>
              <a:rPr lang="en-US" b="1" dirty="0" smtClean="0"/>
              <a:t>/</a:t>
            </a:r>
            <a:r>
              <a:rPr lang="en-US" b="1" dirty="0" err="1" smtClean="0"/>
              <a:t>Block</a:t>
            </a:r>
            <a:endParaRPr lang="en-US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Katori Jiriya\Report\Maps\Source Parameter Imaging.jpg"/>
          <p:cNvPicPr>
            <a:picLocks noChangeAspect="1" noChangeArrowheads="1"/>
          </p:cNvPicPr>
          <p:nvPr/>
        </p:nvPicPr>
        <p:blipFill>
          <a:blip r:embed="rId2" cstate="print"/>
          <a:srcRect l="6883"/>
          <a:stretch>
            <a:fillRect/>
          </a:stretch>
        </p:blipFill>
        <p:spPr bwMode="auto">
          <a:xfrm>
            <a:off x="228600" y="228599"/>
            <a:ext cx="8534400" cy="648907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057400" y="6183868"/>
            <a:ext cx="5735032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2.3.1.16 </a:t>
            </a:r>
            <a:r>
              <a:rPr lang="en-IN" b="1" dirty="0" smtClean="0"/>
              <a:t>The Source parameter image (SPI) map </a:t>
            </a:r>
            <a:r>
              <a:rPr lang="en-US" b="1" dirty="0" smtClean="0"/>
              <a:t>of MA </a:t>
            </a:r>
            <a:endParaRPr lang="en-US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F:\Katori Jiriya\Report\Maps\Radially Average Spect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83" y="152400"/>
            <a:ext cx="8326217" cy="6248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28800" y="6412468"/>
            <a:ext cx="547573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2.3.1.17 </a:t>
            </a:r>
            <a:r>
              <a:rPr lang="en-IN" b="1" dirty="0" smtClean="0"/>
              <a:t>:</a:t>
            </a:r>
            <a:r>
              <a:rPr lang="en-IN" b="1" dirty="0" err="1" smtClean="0"/>
              <a:t>Radially</a:t>
            </a:r>
            <a:r>
              <a:rPr lang="en-IN" b="1" dirty="0" smtClean="0"/>
              <a:t> Averaged Power Spectrum of MA </a:t>
            </a:r>
            <a:endParaRPr lang="en-US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Katori Jiriya\Processing\Maps Modified Final\Mag Anomaly with zones.jpg"/>
          <p:cNvPicPr>
            <a:picLocks noChangeAspect="1" noChangeArrowheads="1"/>
          </p:cNvPicPr>
          <p:nvPr/>
        </p:nvPicPr>
        <p:blipFill>
          <a:blip r:embed="rId2" cstate="print"/>
          <a:srcRect l="4915"/>
          <a:stretch>
            <a:fillRect/>
          </a:stretch>
        </p:blipFill>
        <p:spPr bwMode="auto">
          <a:xfrm>
            <a:off x="228600" y="228600"/>
            <a:ext cx="8599822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905000" y="6107668"/>
            <a:ext cx="6448817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2.3.1.18 </a:t>
            </a:r>
            <a:r>
              <a:rPr lang="en-IN" b="1" dirty="0" smtClean="0"/>
              <a:t>Expected Anomaly zones  on Magnetic Anomaly Map </a:t>
            </a:r>
            <a:endParaRPr lang="en-US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Katori Jiriya\Processing\Maps Modified Final\Mag Anomaly with zones with Lineaments.jpg"/>
          <p:cNvPicPr>
            <a:picLocks noChangeAspect="1" noChangeArrowheads="1"/>
          </p:cNvPicPr>
          <p:nvPr/>
        </p:nvPicPr>
        <p:blipFill>
          <a:blip r:embed="rId2" cstate="print"/>
          <a:srcRect l="3932"/>
          <a:stretch>
            <a:fillRect/>
          </a:stretch>
        </p:blipFill>
        <p:spPr bwMode="auto">
          <a:xfrm>
            <a:off x="228600" y="228600"/>
            <a:ext cx="8688722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001768" y="6107668"/>
            <a:ext cx="614552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4.1 </a:t>
            </a:r>
            <a:r>
              <a:rPr lang="en-IN" b="1" dirty="0" smtClean="0"/>
              <a:t>Expected Anomaly zones  on Magnetic Anomaly Map </a:t>
            </a:r>
            <a:endParaRPr lang="en-US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Katori Jiriya\Processing\Maps Modified Final\Mag Anomaly with zones and Profiles.jpg"/>
          <p:cNvPicPr>
            <a:picLocks noChangeAspect="1" noChangeArrowheads="1"/>
          </p:cNvPicPr>
          <p:nvPr/>
        </p:nvPicPr>
        <p:blipFill>
          <a:blip r:embed="rId2" cstate="print"/>
          <a:srcRect l="4915"/>
          <a:stretch>
            <a:fillRect/>
          </a:stretch>
        </p:blipFill>
        <p:spPr bwMode="auto">
          <a:xfrm>
            <a:off x="228600" y="152400"/>
            <a:ext cx="8701677" cy="6477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001768" y="6107668"/>
            <a:ext cx="611738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4.2 </a:t>
            </a:r>
            <a:r>
              <a:rPr lang="en-IN" b="1" dirty="0" smtClean="0"/>
              <a:t>Expected Anomaly zones  with Profile plot on MA  Map </a:t>
            </a:r>
            <a:endParaRPr lang="en-US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Katori Jiriya\Processing\Maps Modified Final\Mag Anomaly with zones and geology.jpg"/>
          <p:cNvPicPr>
            <a:picLocks noChangeAspect="1" noChangeArrowheads="1"/>
          </p:cNvPicPr>
          <p:nvPr/>
        </p:nvPicPr>
        <p:blipFill>
          <a:blip r:embed="rId2" cstate="print"/>
          <a:srcRect l="4915"/>
          <a:stretch>
            <a:fillRect/>
          </a:stretch>
        </p:blipFill>
        <p:spPr bwMode="auto">
          <a:xfrm>
            <a:off x="381000" y="228600"/>
            <a:ext cx="8599277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001768" y="6107668"/>
            <a:ext cx="6306535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4.3 </a:t>
            </a:r>
            <a:r>
              <a:rPr lang="en-IN" b="1" dirty="0" smtClean="0"/>
              <a:t>Expected Anomaly zones  Marked with exposed ore body</a:t>
            </a:r>
            <a:endParaRPr 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Katori Jiriya\Report\Maps\Elevation 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62" y="304800"/>
            <a:ext cx="8900638" cy="63246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819400" y="6031468"/>
            <a:ext cx="4025204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 </a:t>
            </a:r>
            <a:r>
              <a:rPr lang="en-US" b="1" dirty="0" err="1" smtClean="0"/>
              <a:t>Elevation</a:t>
            </a:r>
            <a:r>
              <a:rPr lang="en-US" b="1" dirty="0" smtClean="0"/>
              <a:t> (RL) Map of </a:t>
            </a:r>
            <a:r>
              <a:rPr lang="en-US" b="1" dirty="0" err="1" smtClean="0"/>
              <a:t>the</a:t>
            </a:r>
            <a:r>
              <a:rPr lang="en-US" b="1" dirty="0" smtClean="0"/>
              <a:t> </a:t>
            </a:r>
            <a:r>
              <a:rPr lang="en-US" b="1" dirty="0" err="1" smtClean="0"/>
              <a:t>Block</a:t>
            </a:r>
            <a:endParaRPr 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Katori Jiriya\Report\Maps\Magnetic Anomaly 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381000"/>
            <a:ext cx="8888802" cy="63246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048000" y="6031468"/>
            <a:ext cx="3618298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2.3.1.1 Magnetic Anomaly Map</a:t>
            </a:r>
            <a:endParaRPr 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Katori Jiriya\Report\Maps\Magnetic Anomaly Map on google Ear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433" y="228600"/>
            <a:ext cx="8720117" cy="61722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667000" y="5791200"/>
            <a:ext cx="5404236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2.3.1.1 (a) Magnetic Anomaly Map on Google Earth</a:t>
            </a:r>
            <a:endParaRPr lang="en-US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Katori Jiriya\Report\Maps\Upward continuation 50m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41376"/>
            <a:ext cx="8806300" cy="62356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38400" y="5955268"/>
            <a:ext cx="5292924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2.3.1.2 Upward Continuation Map of MA at 50mts</a:t>
            </a:r>
            <a:endParaRPr lang="en-US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Katori Jiriya\Report\Maps\Residual Map at  50m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881" y="304800"/>
            <a:ext cx="8827719" cy="6248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85921" y="6031468"/>
            <a:ext cx="4298934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2.3.1.3 Residual Map of MA </a:t>
            </a:r>
            <a:r>
              <a:rPr lang="en-US" b="1" dirty="0" err="1" smtClean="0"/>
              <a:t>upto</a:t>
            </a:r>
            <a:r>
              <a:rPr lang="en-US" b="1" dirty="0" smtClean="0"/>
              <a:t> 50mts</a:t>
            </a:r>
            <a:endParaRPr lang="en-US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Katori Jiriya\Report\Maps\Upward continuation 100mt.jpg"/>
          <p:cNvPicPr>
            <a:picLocks noChangeAspect="1" noChangeArrowheads="1"/>
          </p:cNvPicPr>
          <p:nvPr/>
        </p:nvPicPr>
        <p:blipFill>
          <a:blip r:embed="rId2" cstate="print"/>
          <a:srcRect l="4916"/>
          <a:stretch>
            <a:fillRect/>
          </a:stretch>
        </p:blipFill>
        <p:spPr bwMode="auto">
          <a:xfrm>
            <a:off x="296591" y="228600"/>
            <a:ext cx="8597211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438400" y="6019800"/>
            <a:ext cx="4667753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2.3.1.4 Upward </a:t>
            </a:r>
            <a:r>
              <a:rPr lang="en-US" b="1" dirty="0" err="1" smtClean="0"/>
              <a:t>Continuation</a:t>
            </a:r>
            <a:r>
              <a:rPr lang="en-US" b="1" dirty="0" smtClean="0"/>
              <a:t> MA at 100mts</a:t>
            </a:r>
            <a:endParaRPr 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Katori Jiriya\Report\Maps\Residual Map at  100mt.jpg"/>
          <p:cNvPicPr>
            <a:picLocks noChangeAspect="1" noChangeArrowheads="1"/>
          </p:cNvPicPr>
          <p:nvPr/>
        </p:nvPicPr>
        <p:blipFill>
          <a:blip r:embed="rId2" cstate="print"/>
          <a:srcRect l="5900"/>
          <a:stretch>
            <a:fillRect/>
          </a:stretch>
        </p:blipFill>
        <p:spPr bwMode="auto">
          <a:xfrm>
            <a:off x="381000" y="228600"/>
            <a:ext cx="8382000" cy="63065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585921" y="6031468"/>
            <a:ext cx="4415952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Fig 2.3.1.5 Residual Map of MA </a:t>
            </a:r>
            <a:r>
              <a:rPr lang="en-US" b="1" dirty="0" err="1" smtClean="0"/>
              <a:t>upto</a:t>
            </a:r>
            <a:r>
              <a:rPr lang="en-US" b="1" dirty="0" smtClean="0"/>
              <a:t> 100mts</a:t>
            </a:r>
            <a:endParaRPr 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207</Words>
  <Application>Microsoft Office PowerPoint</Application>
  <PresentationFormat>On-screen Show (4:3)</PresentationFormat>
  <Paragraphs>25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6</cp:revision>
  <dcterms:created xsi:type="dcterms:W3CDTF">2024-03-27T07:52:44Z</dcterms:created>
  <dcterms:modified xsi:type="dcterms:W3CDTF">2024-04-23T07:22:37Z</dcterms:modified>
</cp:coreProperties>
</file>